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　</a:t>
            </a:r>
            <a:r>
              <a:rPr lang="ja-JP" altLang="en-US" dirty="0" smtClean="0"/>
              <a:t>恩納村</a:t>
            </a:r>
            <a:r>
              <a:rPr lang="ja-JP" altLang="en-US" dirty="0"/>
              <a:t>文化情報センター</a:t>
            </a:r>
            <a:r>
              <a:rPr lang="ja-JP" altLang="en-US" dirty="0" smtClean="0"/>
              <a:t>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8"/>
            <a:ext cx="818864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・観光客の利用者を想定（土地のことを知らない）</a:t>
            </a:r>
            <a:endParaRPr lang="en-US" altLang="ja-JP" sz="2800" dirty="0" smtClean="0"/>
          </a:p>
          <a:p>
            <a:pPr algn="l"/>
            <a:r>
              <a:rPr lang="ja-JP" altLang="en-US" sz="2800" dirty="0"/>
              <a:t>　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r>
              <a:rPr lang="ja-JP" altLang="en-US" sz="2800" dirty="0"/>
              <a:t>・併設館と</a:t>
            </a:r>
            <a:r>
              <a:rPr lang="ja-JP" altLang="en-US" sz="2800" dirty="0" smtClean="0"/>
              <a:t>併せて複数組織が同居する</a:t>
            </a:r>
            <a:r>
              <a:rPr lang="ja-JP" altLang="en-US" sz="2800" dirty="0"/>
              <a:t>ため連携体制の工夫</a:t>
            </a:r>
            <a:endParaRPr lang="en-US" altLang="ja-JP" sz="2800" dirty="0"/>
          </a:p>
          <a:p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質問</a:t>
            </a:r>
            <a:endParaRPr lang="en-US" altLang="ja-JP" sz="2800" dirty="0" smtClean="0"/>
          </a:p>
          <a:p>
            <a:r>
              <a:rPr lang="ja-JP" altLang="en-US" sz="2800" smtClean="0"/>
              <a:t>・全体的</a:t>
            </a:r>
            <a:r>
              <a:rPr lang="ja-JP" altLang="en-US" sz="2800" dirty="0" smtClean="0"/>
              <a:t>に海抜の低い</a:t>
            </a:r>
            <a:r>
              <a:rPr lang="ja-JP" altLang="en-US" sz="2800" smtClean="0"/>
              <a:t>土地なので</a:t>
            </a:r>
            <a:r>
              <a:rPr lang="ja-JP" altLang="en-US" sz="2800"/>
              <a:t>津波を想定</a:t>
            </a:r>
            <a:r>
              <a:rPr lang="ja-JP" altLang="en-US" sz="2800"/>
              <a:t>した</a:t>
            </a:r>
            <a:r>
              <a:rPr lang="ja-JP" altLang="en-US" sz="2800" smtClean="0"/>
              <a:t>場合の避難経路等について</a:t>
            </a:r>
            <a:endParaRPr lang="ja-JP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</Words>
  <Application>Microsoft Office PowerPoint</Application>
  <PresentationFormat>画面に合わせる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　恩納村文化情報センター版）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Windows ユーザー</cp:lastModifiedBy>
  <cp:revision>5</cp:revision>
  <dcterms:created xsi:type="dcterms:W3CDTF">2014-09-15T01:49:52Z</dcterms:created>
  <dcterms:modified xsi:type="dcterms:W3CDTF">2014-10-15T08:30:58Z</dcterms:modified>
</cp:coreProperties>
</file>